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C0C34"/>
    <a:srgbClr val="00256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1850"/>
    <p:restoredTop sz="96405"/>
  </p:normalViewPr>
  <p:slideViewPr>
    <p:cSldViewPr snapToGrid="0">
      <p:cViewPr varScale="1">
        <p:scale>
          <a:sx n="87" d="100"/>
          <a:sy n="87" d="100"/>
        </p:scale>
        <p:origin x="2880" y="2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1646133"/>
            <a:ext cx="6606540" cy="3501813"/>
          </a:xfrm>
        </p:spPr>
        <p:txBody>
          <a:bodyPr anchor="b"/>
          <a:lstStyle>
            <a:lvl1pPr algn="ctr"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550" y="5282989"/>
            <a:ext cx="5829300" cy="2428451"/>
          </a:xfrm>
        </p:spPr>
        <p:txBody>
          <a:bodyPr/>
          <a:lstStyle>
            <a:lvl1pPr marL="0" indent="0" algn="ctr">
              <a:buNone/>
              <a:defRPr sz="2040"/>
            </a:lvl1pPr>
            <a:lvl2pPr marL="388620" indent="0" algn="ctr">
              <a:buNone/>
              <a:defRPr sz="1700"/>
            </a:lvl2pPr>
            <a:lvl3pPr marL="777240" indent="0" algn="ctr">
              <a:buNone/>
              <a:defRPr sz="1530"/>
            </a:lvl3pPr>
            <a:lvl4pPr marL="1165860" indent="0" algn="ctr">
              <a:buNone/>
              <a:defRPr sz="1360"/>
            </a:lvl4pPr>
            <a:lvl5pPr marL="1554480" indent="0" algn="ctr">
              <a:buNone/>
              <a:defRPr sz="1360"/>
            </a:lvl5pPr>
            <a:lvl6pPr marL="1943100" indent="0" algn="ctr">
              <a:buNone/>
              <a:defRPr sz="1360"/>
            </a:lvl6pPr>
            <a:lvl7pPr marL="2331720" indent="0" algn="ctr">
              <a:buNone/>
              <a:defRPr sz="1360"/>
            </a:lvl7pPr>
            <a:lvl8pPr marL="2720340" indent="0" algn="ctr">
              <a:buNone/>
              <a:defRPr sz="1360"/>
            </a:lvl8pPr>
            <a:lvl9pPr marL="3108960" indent="0" algn="ctr">
              <a:buNone/>
              <a:defRPr sz="136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6EB049-7A10-594A-95BC-3E9FE97553A9}" type="datetimeFigureOut">
              <a:rPr lang="en-US" smtClean="0"/>
              <a:t>4/28/26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1DF133-31FE-0A41-8332-BC992A6FE7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30132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6EB049-7A10-594A-95BC-3E9FE97553A9}" type="datetimeFigureOut">
              <a:rPr lang="en-US" smtClean="0"/>
              <a:t>4/28/26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1DF133-31FE-0A41-8332-BC992A6FE7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85303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62124" y="535517"/>
            <a:ext cx="1675924" cy="852402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353" y="535517"/>
            <a:ext cx="4930616" cy="852402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6EB049-7A10-594A-95BC-3E9FE97553A9}" type="datetimeFigureOut">
              <a:rPr lang="en-US" smtClean="0"/>
              <a:t>4/28/26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1DF133-31FE-0A41-8332-BC992A6FE7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68873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6EB049-7A10-594A-95BC-3E9FE97553A9}" type="datetimeFigureOut">
              <a:rPr lang="en-US" smtClean="0"/>
              <a:t>4/28/26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1DF133-31FE-0A41-8332-BC992A6FE7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13301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05" y="2507618"/>
            <a:ext cx="6703695" cy="4184014"/>
          </a:xfrm>
        </p:spPr>
        <p:txBody>
          <a:bodyPr anchor="b"/>
          <a:lstStyle>
            <a:lvl1pPr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05" y="6731215"/>
            <a:ext cx="6703695" cy="2200274"/>
          </a:xfrm>
        </p:spPr>
        <p:txBody>
          <a:bodyPr/>
          <a:lstStyle>
            <a:lvl1pPr marL="0" indent="0">
              <a:buNone/>
              <a:defRPr sz="2040">
                <a:solidFill>
                  <a:schemeClr val="tx1"/>
                </a:solidFill>
              </a:defRPr>
            </a:lvl1pPr>
            <a:lvl2pPr marL="38862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 marL="777240" indent="0">
              <a:buNone/>
              <a:defRPr sz="1530">
                <a:solidFill>
                  <a:schemeClr val="tx1">
                    <a:tint val="75000"/>
                  </a:schemeClr>
                </a:solidFill>
              </a:defRPr>
            </a:lvl3pPr>
            <a:lvl4pPr marL="11658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4pPr>
            <a:lvl5pPr marL="155448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5pPr>
            <a:lvl6pPr marL="194310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6pPr>
            <a:lvl7pPr marL="233172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7pPr>
            <a:lvl8pPr marL="272034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8pPr>
            <a:lvl9pPr marL="31089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6EB049-7A10-594A-95BC-3E9FE97553A9}" type="datetimeFigureOut">
              <a:rPr lang="en-US" smtClean="0"/>
              <a:t>4/28/26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1DF133-31FE-0A41-8332-BC992A6FE7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28462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353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34778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6EB049-7A10-594A-95BC-3E9FE97553A9}" type="datetimeFigureOut">
              <a:rPr lang="en-US" smtClean="0"/>
              <a:t>4/28/26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1DF133-31FE-0A41-8332-BC992A6FE7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12110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535519"/>
            <a:ext cx="6703695" cy="194415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366" y="2465706"/>
            <a:ext cx="3288089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5366" y="3674110"/>
            <a:ext cx="3288089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34778" y="2465706"/>
            <a:ext cx="3304282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34778" y="3674110"/>
            <a:ext cx="3304282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6EB049-7A10-594A-95BC-3E9FE97553A9}" type="datetimeFigureOut">
              <a:rPr lang="en-US" smtClean="0"/>
              <a:t>4/28/26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1DF133-31FE-0A41-8332-BC992A6FE7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88486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6EB049-7A10-594A-95BC-3E9FE97553A9}" type="datetimeFigureOut">
              <a:rPr lang="en-US" smtClean="0"/>
              <a:t>4/28/26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1DF133-31FE-0A41-8332-BC992A6FE7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68048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6EB049-7A10-594A-95BC-3E9FE97553A9}" type="datetimeFigureOut">
              <a:rPr lang="en-US" smtClean="0"/>
              <a:t>4/28/26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1DF133-31FE-0A41-8332-BC992A6FE7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93689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4282" y="1448226"/>
            <a:ext cx="3934778" cy="7147983"/>
          </a:xfrm>
        </p:spPr>
        <p:txBody>
          <a:bodyPr/>
          <a:lstStyle>
            <a:lvl1pPr>
              <a:defRPr sz="2720"/>
            </a:lvl1pPr>
            <a:lvl2pPr>
              <a:defRPr sz="2380"/>
            </a:lvl2pPr>
            <a:lvl3pPr>
              <a:defRPr sz="204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6EB049-7A10-594A-95BC-3E9FE97553A9}" type="datetimeFigureOut">
              <a:rPr lang="en-US" smtClean="0"/>
              <a:t>4/28/26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1DF133-31FE-0A41-8332-BC992A6FE7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37589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304282" y="1448226"/>
            <a:ext cx="3934778" cy="7147983"/>
          </a:xfrm>
        </p:spPr>
        <p:txBody>
          <a:bodyPr anchor="t"/>
          <a:lstStyle>
            <a:lvl1pPr marL="0" indent="0">
              <a:buNone/>
              <a:defRPr sz="2720"/>
            </a:lvl1pPr>
            <a:lvl2pPr marL="388620" indent="0">
              <a:buNone/>
              <a:defRPr sz="2380"/>
            </a:lvl2pPr>
            <a:lvl3pPr marL="777240" indent="0">
              <a:buNone/>
              <a:defRPr sz="2040"/>
            </a:lvl3pPr>
            <a:lvl4pPr marL="1165860" indent="0">
              <a:buNone/>
              <a:defRPr sz="1700"/>
            </a:lvl4pPr>
            <a:lvl5pPr marL="1554480" indent="0">
              <a:buNone/>
              <a:defRPr sz="1700"/>
            </a:lvl5pPr>
            <a:lvl6pPr marL="1943100" indent="0">
              <a:buNone/>
              <a:defRPr sz="1700"/>
            </a:lvl6pPr>
            <a:lvl7pPr marL="2331720" indent="0">
              <a:buNone/>
              <a:defRPr sz="1700"/>
            </a:lvl7pPr>
            <a:lvl8pPr marL="2720340" indent="0">
              <a:buNone/>
              <a:defRPr sz="1700"/>
            </a:lvl8pPr>
            <a:lvl9pPr marL="3108960" indent="0">
              <a:buNone/>
              <a:defRPr sz="17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6EB049-7A10-594A-95BC-3E9FE97553A9}" type="datetimeFigureOut">
              <a:rPr lang="en-US" smtClean="0"/>
              <a:t>4/28/26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1DF133-31FE-0A41-8332-BC992A6FE7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49292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6EB049-7A10-594A-95BC-3E9FE97553A9}" type="datetimeFigureOut">
              <a:rPr lang="en-US" smtClean="0"/>
              <a:t>4/28/26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1DF133-31FE-0A41-8332-BC992A6FE7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73094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77240" rtl="0" eaLnBrk="1" latinLnBrk="0" hangingPunct="1">
        <a:lnSpc>
          <a:spcPct val="90000"/>
        </a:lnSpc>
        <a:spcBef>
          <a:spcPct val="0"/>
        </a:spcBef>
        <a:buNone/>
        <a:defRPr sz="37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10" indent="-194310" algn="l" defTabSz="777240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sz="2380" kern="1200">
          <a:solidFill>
            <a:schemeClr val="tx1"/>
          </a:solidFill>
          <a:latin typeface="+mn-lt"/>
          <a:ea typeface="+mn-ea"/>
          <a:cs typeface="+mn-cs"/>
        </a:defRPr>
      </a:lvl1pPr>
      <a:lvl2pPr marL="5829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2pPr>
      <a:lvl3pPr marL="9715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1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74879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213741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5260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9146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3032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1pPr>
      <a:lvl2pPr marL="3886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1658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194310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3317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7203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6DBC28FF-9335-F69A-B93B-FEDAD7D62298}"/>
              </a:ext>
            </a:extLst>
          </p:cNvPr>
          <p:cNvSpPr/>
          <p:nvPr/>
        </p:nvSpPr>
        <p:spPr>
          <a:xfrm>
            <a:off x="0" y="0"/>
            <a:ext cx="7772400" cy="100584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AB5677F-E973-11EB-5C1B-4E5817CDBC2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-183629" y="120706"/>
            <a:ext cx="8501719" cy="2226254"/>
          </a:xfrm>
        </p:spPr>
        <p:txBody>
          <a:bodyPr>
            <a:normAutofit fontScale="90000"/>
          </a:bodyPr>
          <a:lstStyle/>
          <a:p>
            <a:r>
              <a:rPr lang="en-US" sz="6000" b="1" dirty="0">
                <a:solidFill>
                  <a:srgbClr val="6C0C34"/>
                </a:solidFill>
                <a:latin typeface="Avenir Next LT Pro" panose="020B0304020202020204" pitchFamily="34" charset="77"/>
                <a:cs typeface="Apple Chancery" panose="03020702040506060504" pitchFamily="66" charset="-79"/>
              </a:rPr>
              <a:t>2026 SIU Agriculture</a:t>
            </a:r>
            <a:r>
              <a:rPr lang="en-US" sz="5400" b="1" dirty="0">
                <a:solidFill>
                  <a:srgbClr val="6C0C34"/>
                </a:solidFill>
                <a:latin typeface="Avenir Next LT Pro" panose="020B0304020202020204" pitchFamily="34" charset="77"/>
                <a:cs typeface="Apple Chancery" panose="03020702040506060504" pitchFamily="66" charset="-79"/>
              </a:rPr>
              <a:t> </a:t>
            </a:r>
            <a:r>
              <a:rPr lang="en-US" sz="6000" b="1" dirty="0">
                <a:solidFill>
                  <a:srgbClr val="6C0C34"/>
                </a:solidFill>
                <a:latin typeface="Avenir Next LT Pro" panose="020B0304020202020204" pitchFamily="34" charset="77"/>
                <a:cs typeface="Apple Chancery" panose="03020702040506060504" pitchFamily="66" charset="-79"/>
              </a:rPr>
              <a:t>Education Camp</a:t>
            </a:r>
            <a:br>
              <a:rPr lang="en-US" sz="4800" b="1" dirty="0">
                <a:solidFill>
                  <a:srgbClr val="6C0C34"/>
                </a:solidFill>
                <a:latin typeface="Avenir Next LT Pro" panose="020B0304020202020204" pitchFamily="34" charset="77"/>
                <a:cs typeface="Apple Chancery" panose="03020702040506060504" pitchFamily="66" charset="-79"/>
              </a:rPr>
            </a:br>
            <a:r>
              <a:rPr lang="en-US" sz="4800" b="1" dirty="0">
                <a:solidFill>
                  <a:srgbClr val="6C0C34"/>
                </a:solidFill>
                <a:latin typeface="Avenir Next LT Pro" panose="020B0304020202020204" pitchFamily="34" charset="77"/>
                <a:cs typeface="Apple Chancery" panose="03020702040506060504" pitchFamily="66" charset="-79"/>
              </a:rPr>
              <a:t>July 13-15, 2026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DDD1FBB-B28D-2604-484A-96D4DD422EB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5251" y="2346959"/>
            <a:ext cx="5829300" cy="2531944"/>
          </a:xfrm>
        </p:spPr>
        <p:txBody>
          <a:bodyPr>
            <a:normAutofit fontScale="92500"/>
          </a:bodyPr>
          <a:lstStyle/>
          <a:p>
            <a:pPr algn="l"/>
            <a:r>
              <a:rPr lang="en-US" sz="2800" b="1" dirty="0">
                <a:latin typeface="Avenir Next LT Pro" panose="020B0504020202020204" pitchFamily="34" charset="77"/>
              </a:rPr>
              <a:t>Where: </a:t>
            </a:r>
            <a:r>
              <a:rPr lang="en-US" sz="2800" dirty="0">
                <a:latin typeface="Avenir Next LT Pro" panose="020B0504020202020204" pitchFamily="34" charset="77"/>
              </a:rPr>
              <a:t>Touch of Nature, Southern Illinois University</a:t>
            </a:r>
          </a:p>
          <a:p>
            <a:pPr algn="l"/>
            <a:r>
              <a:rPr lang="en-US" sz="2800" b="1" dirty="0">
                <a:latin typeface="Avenir Next LT Pro" panose="020B0504020202020204" pitchFamily="34" charset="77"/>
              </a:rPr>
              <a:t>Who: </a:t>
            </a:r>
            <a:r>
              <a:rPr lang="en-US" sz="2800" dirty="0">
                <a:latin typeface="Avenir Next LT Pro" panose="020B0504020202020204" pitchFamily="34" charset="77"/>
              </a:rPr>
              <a:t>High school students who may be interested in a Career in Agriculture Education</a:t>
            </a:r>
          </a:p>
          <a:p>
            <a:pPr algn="l"/>
            <a:r>
              <a:rPr lang="en-US" sz="2800" b="1" dirty="0">
                <a:latin typeface="Avenir Next LT Pro" panose="020B0504020202020204" pitchFamily="34" charset="77"/>
              </a:rPr>
              <a:t>How to sign up: </a:t>
            </a:r>
            <a:r>
              <a:rPr lang="en-US" sz="2800" dirty="0">
                <a:latin typeface="Avenir Next LT Pro" panose="020B0504020202020204" pitchFamily="34" charset="77"/>
              </a:rPr>
              <a:t>Scan the QR Code</a:t>
            </a:r>
          </a:p>
          <a:p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C8F0CA6-8F2C-C70D-E350-645C77EDB81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83629" y="4878903"/>
            <a:ext cx="8139658" cy="3668151"/>
          </a:xfrm>
          <a:prstGeom prst="rect">
            <a:avLst/>
          </a:prstGeom>
        </p:spPr>
      </p:pic>
      <p:pic>
        <p:nvPicPr>
          <p:cNvPr id="9" name="Picture 8" descr="A logo of a dog&#10;&#10;AI-generated content may be incorrect.">
            <a:extLst>
              <a:ext uri="{FF2B5EF4-FFF2-40B4-BE49-F238E27FC236}">
                <a16:creationId xmlns:a16="http://schemas.microsoft.com/office/drawing/2014/main" id="{93DD8AA5-7F79-B6FC-5C1D-5BFA59ED769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70753" y="2380327"/>
            <a:ext cx="1915281" cy="2681393"/>
          </a:xfrm>
          <a:prstGeom prst="rect">
            <a:avLst/>
          </a:prstGeom>
        </p:spPr>
      </p:pic>
      <p:sp>
        <p:nvSpPr>
          <p:cNvPr id="12" name="5-Point Star 11">
            <a:extLst>
              <a:ext uri="{FF2B5EF4-FFF2-40B4-BE49-F238E27FC236}">
                <a16:creationId xmlns:a16="http://schemas.microsoft.com/office/drawing/2014/main" id="{2EE5E6ED-BC56-FF20-B843-A9DF7EDE73C7}"/>
              </a:ext>
            </a:extLst>
          </p:cNvPr>
          <p:cNvSpPr/>
          <p:nvPr/>
        </p:nvSpPr>
        <p:spPr>
          <a:xfrm>
            <a:off x="5416484" y="7824556"/>
            <a:ext cx="2159627" cy="2159627"/>
          </a:xfrm>
          <a:prstGeom prst="star5">
            <a:avLst>
              <a:gd name="adj" fmla="val 25893"/>
              <a:gd name="hf" fmla="val 105146"/>
              <a:gd name="vf" fmla="val 110557"/>
            </a:avLst>
          </a:prstGeom>
          <a:solidFill>
            <a:srgbClr val="FFFF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54F40074-A307-4EFA-08A3-38B7251AFEF8}"/>
              </a:ext>
            </a:extLst>
          </p:cNvPr>
          <p:cNvSpPr txBox="1"/>
          <p:nvPr/>
        </p:nvSpPr>
        <p:spPr>
          <a:xfrm>
            <a:off x="5758877" y="8525686"/>
            <a:ext cx="147483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Camp is 100% free to students!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6EBFFF4-B2A4-C398-CE8E-01D7D1C19C0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5251" y="7693517"/>
            <a:ext cx="2290666" cy="22906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91725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36</TotalTime>
  <Words>51</Words>
  <Application>Microsoft Macintosh PowerPoint</Application>
  <PresentationFormat>Custom</PresentationFormat>
  <Paragraphs>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Avenir Next LT Pro</vt:lpstr>
      <vt:lpstr>Calibri</vt:lpstr>
      <vt:lpstr>Calibri Light</vt:lpstr>
      <vt:lpstr>Office Theme</vt:lpstr>
      <vt:lpstr>2026 SIU Agriculture Education Camp July 13-15, 2026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2023 SIU Agriculture Education Camp July 10-12, 2023</dc:title>
  <dc:creator> </dc:creator>
  <cp:lastModifiedBy>Still, Steven M</cp:lastModifiedBy>
  <cp:revision>6</cp:revision>
  <dcterms:created xsi:type="dcterms:W3CDTF">2023-07-07T19:17:34Z</dcterms:created>
  <dcterms:modified xsi:type="dcterms:W3CDTF">2026-04-28T19:40:07Z</dcterms:modified>
</cp:coreProperties>
</file>